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1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57E"/>
    <a:srgbClr val="00E5FF"/>
    <a:srgbClr val="F55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F8928C-A8D6-4593-E0A7-DFE0335135EA}" v="99" dt="2022-06-08T13:56:39.2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20141" y="1041400"/>
            <a:ext cx="6414052" cy="2387600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00E5FF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0141" y="3521075"/>
            <a:ext cx="6414052" cy="1655762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55AF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673" y="417376"/>
            <a:ext cx="8623663" cy="1325563"/>
          </a:xfrm>
        </p:spPr>
        <p:txBody>
          <a:bodyPr/>
          <a:lstStyle/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673" y="1841862"/>
            <a:ext cx="8623663" cy="4387352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1539" y="6356349"/>
            <a:ext cx="1822807" cy="365125"/>
          </a:xfrm>
        </p:spPr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44629" y="6356349"/>
            <a:ext cx="327551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50423" y="6356350"/>
            <a:ext cx="1584967" cy="365125"/>
          </a:xfrm>
        </p:spPr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093" y="1683613"/>
            <a:ext cx="8251553" cy="2852737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F55AF8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93" y="4563338"/>
            <a:ext cx="825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E5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19243" y="6356349"/>
            <a:ext cx="2183674" cy="365125"/>
          </a:xfrm>
        </p:spPr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3199" y="6356349"/>
            <a:ext cx="327551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38993" y="6356350"/>
            <a:ext cx="1474653" cy="365125"/>
          </a:xfrm>
        </p:spPr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4943" y="1873975"/>
            <a:ext cx="4206240" cy="435133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0926" y="1873975"/>
            <a:ext cx="4297680" cy="435133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299811"/>
            <a:ext cx="8623663" cy="1325563"/>
          </a:xfrm>
        </p:spPr>
        <p:txBody>
          <a:bodyPr/>
          <a:lstStyle/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940" y="1615849"/>
            <a:ext cx="43891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941" y="2439761"/>
            <a:ext cx="4389120" cy="36845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1629" y="1615849"/>
            <a:ext cx="411697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11629" y="2439761"/>
            <a:ext cx="4116977" cy="36845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465138"/>
            <a:ext cx="3099980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4" y="465138"/>
            <a:ext cx="5371011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3" y="2065338"/>
            <a:ext cx="3099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4" y="483326"/>
            <a:ext cx="2677886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estilo do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18899" y="483326"/>
            <a:ext cx="5809707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4" y="2083526"/>
            <a:ext cx="26778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zentr.com/?utm_source=templates&amp;utm_medium=presentation&amp;utm_campaign=free_downloads_2020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093" y="417376"/>
            <a:ext cx="86236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93" y="1841862"/>
            <a:ext cx="8623663" cy="4387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4369" y="6356349"/>
            <a:ext cx="1971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76D79ED-3FA7-4EF8-964B-EB8BCFAB02F8}" type="datetimeFigureOut">
              <a:rPr lang="en-US" smtClean="0"/>
              <a:pPr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6049" y="6356349"/>
            <a:ext cx="3275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81843" y="6356350"/>
            <a:ext cx="15163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6F12CB2-7F2C-47B9-AE70-22A94B49F233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bg1">
                    <a:lumMod val="65000"/>
                  </a:schemeClr>
                </a:solidFill>
                <a:hlinkClick r:id="rId13"/>
              </a:rPr>
              <a:t>prezentr.com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!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157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/>
            <a:extLst>
              <a:ext uri="{FF2B5EF4-FFF2-40B4-BE49-F238E27FC236}">
                <a16:creationId xmlns:a16="http://schemas.microsoft.com/office/drawing/2014/main" id="{690A4DCE-900A-874A-B628-D52BB5C182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72541" y="1676400"/>
            <a:ext cx="6414052" cy="1206500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Projeto Individual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4100" y="3000375"/>
            <a:ext cx="3111500" cy="619125"/>
          </a:xfrm>
          <a:ln>
            <a:solidFill>
              <a:schemeClr val="bg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FanPageBR UCL</a:t>
            </a:r>
          </a:p>
          <a:p>
            <a:r>
              <a:rPr lang="en-US" b="1" dirty="0">
                <a:solidFill>
                  <a:schemeClr val="bg1"/>
                </a:solidFill>
              </a:rPr>
              <a:t>By: Pedro Neto</a:t>
            </a:r>
          </a:p>
        </p:txBody>
      </p:sp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520700"/>
            <a:ext cx="2527144" cy="880443"/>
          </a:xfrm>
        </p:spPr>
        <p:txBody>
          <a:bodyPr>
            <a:normAutofit fontScale="90000"/>
          </a:bodyPr>
          <a:lstStyle/>
          <a:p>
            <a:r>
              <a:rPr lang="en-US" dirty="0"/>
              <a:t>Contexto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473" y="1816462"/>
            <a:ext cx="4498527" cy="2069738"/>
          </a:xfrm>
        </p:spPr>
        <p:txBody>
          <a:bodyPr/>
          <a:lstStyle/>
          <a:p>
            <a:r>
              <a:rPr lang="en-US" dirty="0">
                <a:solidFill>
                  <a:srgbClr val="00157E"/>
                </a:solidFill>
              </a:rPr>
              <a:t>Desafios.</a:t>
            </a:r>
          </a:p>
          <a:p>
            <a:r>
              <a:rPr lang="en-US" dirty="0">
                <a:solidFill>
                  <a:srgbClr val="00157E"/>
                </a:solidFill>
              </a:rPr>
              <a:t>Escolha do tema.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607373" y="1791062"/>
            <a:ext cx="4498527" cy="2069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Valores.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Nem sempre o mais talentoso ganha na vida.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E02CB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Imagem 5" descr="WhatsApp Image 2022-06-07 at 21.18.4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45" y="2957627"/>
            <a:ext cx="2443280" cy="347543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Imagem 6" descr="WhatsApp Image 2022-06-07 at 21.18.26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460" y="3314700"/>
            <a:ext cx="2911950" cy="29591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CaixaDeTexto 8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1F0FB-5829-4949-9E35-841A9DF31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93" y="3606800"/>
            <a:ext cx="4071807" cy="1181100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Desafios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FCE3B-D4B3-6743-AC05-A671F006A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393" y="4902201"/>
            <a:ext cx="3157407" cy="838200"/>
          </a:xfrm>
          <a:ln>
            <a:solidFill>
              <a:schemeClr val="bg1"/>
            </a:solidFill>
          </a:ln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Organização de ideias.</a:t>
            </a:r>
          </a:p>
          <a:p>
            <a:r>
              <a:rPr lang="en-US" dirty="0">
                <a:solidFill>
                  <a:schemeClr val="bg1"/>
                </a:solidFill>
              </a:rPr>
              <a:t>Tema repetitivo.</a:t>
            </a:r>
          </a:p>
          <a:p>
            <a:endParaRPr lang="en-US" dirty="0">
              <a:solidFill>
                <a:srgbClr val="00157E"/>
              </a:solidFill>
            </a:endParaRPr>
          </a:p>
          <a:p>
            <a:endParaRPr lang="en-GB" dirty="0"/>
          </a:p>
        </p:txBody>
      </p:sp>
      <p:pic>
        <p:nvPicPr>
          <p:cNvPr id="4" name="Imagem 3" descr="pngwing.co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flipH="1">
            <a:off x="3109884" y="3644900"/>
            <a:ext cx="1138382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65914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620047" y="626454"/>
            <a:ext cx="7899400" cy="369332"/>
          </a:xfrm>
          <a:prstGeom prst="rect">
            <a:avLst/>
          </a:prstGeom>
          <a:noFill/>
          <a:ln>
            <a:solidFill>
              <a:srgbClr val="00157E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157E"/>
                </a:solidFill>
              </a:rPr>
              <a:t>Organização (TI)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AF5B38E-564E-4EFD-A2F6-3D5F74C45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47" y="1435693"/>
            <a:ext cx="8045389" cy="452332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25683661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530737" y="874282"/>
            <a:ext cx="7899400" cy="369332"/>
          </a:xfrm>
          <a:prstGeom prst="rect">
            <a:avLst/>
          </a:prstGeom>
          <a:noFill/>
          <a:ln>
            <a:solidFill>
              <a:srgbClr val="00157E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dirty="0">
                <a:solidFill>
                  <a:srgbClr val="00157E"/>
                </a:solidFill>
              </a:rPr>
              <a:t>Uso do GitHub(PI)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9F9983-219E-4234-859A-93F5D69AA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37" y="1606608"/>
            <a:ext cx="8590525" cy="380589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0950438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hom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355" y="1325461"/>
            <a:ext cx="8026768" cy="447972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CaixaDeTexto 2"/>
          <p:cNvSpPr txBox="1"/>
          <p:nvPr/>
        </p:nvSpPr>
        <p:spPr>
          <a:xfrm>
            <a:off x="876300" y="635000"/>
            <a:ext cx="7899400" cy="369332"/>
          </a:xfrm>
          <a:prstGeom prst="rect">
            <a:avLst/>
          </a:prstGeom>
          <a:noFill/>
          <a:ln>
            <a:solidFill>
              <a:srgbClr val="00157E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157E"/>
                </a:solidFill>
              </a:rPr>
              <a:t>Desenvolvimento Site em HTML , CSS &amp; JS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</p:spTree>
    <p:extLst>
      <p:ext uri="{BB962C8B-B14F-4D97-AF65-F5344CB8AC3E}">
        <p14:creationId xmlns:p14="http://schemas.microsoft.com/office/powerpoint/2010/main" val="1525683661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876300" y="635000"/>
            <a:ext cx="7899400" cy="369332"/>
          </a:xfrm>
          <a:prstGeom prst="rect">
            <a:avLst/>
          </a:prstGeom>
          <a:noFill/>
          <a:ln>
            <a:solidFill>
              <a:srgbClr val="00157E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00157E"/>
                </a:solidFill>
              </a:rPr>
              <a:t>Modelagem Lógica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6BB1517-F622-16FB-D7B9-109C2CB04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287" y="2047771"/>
            <a:ext cx="8120331" cy="322253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25683661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850900"/>
            <a:ext cx="6159500" cy="800101"/>
          </a:xfrm>
        </p:spPr>
        <p:txBody>
          <a:bodyPr>
            <a:normAutofit fontScale="90000"/>
          </a:bodyPr>
          <a:lstStyle/>
          <a:p>
            <a:r>
              <a:rPr lang="en-US" dirty="0"/>
              <a:t>Agradecimentos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351" y="1295762"/>
            <a:ext cx="5006527" cy="21332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00157E"/>
              </a:solidFill>
            </a:endParaRPr>
          </a:p>
          <a:p>
            <a:r>
              <a:rPr lang="en-US" sz="2400" dirty="0">
                <a:solidFill>
                  <a:srgbClr val="00157E"/>
                </a:solidFill>
              </a:rPr>
              <a:t>Toda a Sala de SIS.</a:t>
            </a:r>
          </a:p>
          <a:p>
            <a:r>
              <a:rPr lang="en-US" sz="2400" dirty="0">
                <a:solidFill>
                  <a:srgbClr val="00157E"/>
                </a:solidFill>
              </a:rPr>
              <a:t>Patrick Rangel (Especial).</a:t>
            </a:r>
          </a:p>
          <a:p>
            <a:r>
              <a:rPr lang="en-US" sz="2400" dirty="0">
                <a:solidFill>
                  <a:srgbClr val="00157E"/>
                </a:solidFill>
              </a:rPr>
              <a:t>Nicolas Gonzaga (Especial).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747073" y="1638300"/>
            <a:ext cx="6035227" cy="2628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Todo corpo acadêmico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28600" marR="0" lvl="0" indent="-22860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João Pedro (Especial)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Leonardo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(Especial).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Fernando Brandão (Especial).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Fernanda Caramico (Especial).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157E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Rafael Oliveira (Especial).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00157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Marco Rover (Especial).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157E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0134600" y="6248400"/>
            <a:ext cx="18034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By</a:t>
            </a:r>
            <a:r>
              <a:rPr lang="pt-BR" dirty="0">
                <a:solidFill>
                  <a:schemeClr val="bg1"/>
                </a:solidFill>
              </a:rPr>
              <a:t>:Pedro Neto</a:t>
            </a: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Champions-League-PowerPoint-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6" id="{D1F75DB8-D2BB-EA47-8299-BA13D2AB2779}" vid="{146B52A9-A98A-6046-8596-EF3C92DE61D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Champions-League-PowerPoint-Template</Template>
  <TotalTime>107</TotalTime>
  <Words>129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Open Sans</vt:lpstr>
      <vt:lpstr>Trebuchet MS</vt:lpstr>
      <vt:lpstr>Champions-League-PowerPoint-Template</vt:lpstr>
      <vt:lpstr>Projeto Individual</vt:lpstr>
      <vt:lpstr>Contexto</vt:lpstr>
      <vt:lpstr>Desafios</vt:lpstr>
      <vt:lpstr>Apresentação do PowerPoint</vt:lpstr>
      <vt:lpstr>Apresentação do PowerPoint</vt:lpstr>
      <vt:lpstr>Apresentação do PowerPoint</vt:lpstr>
      <vt:lpstr>Apresentação do PowerPoint</vt:lpstr>
      <vt:lpstr>Agradecimentos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Individual</dc:title>
  <dc:creator>kaiquetk02@gmail.com</dc:creator>
  <cp:lastModifiedBy>Maria de Lourdes da Silva Cordeiro</cp:lastModifiedBy>
  <cp:revision>42</cp:revision>
  <dcterms:created xsi:type="dcterms:W3CDTF">2022-06-08T00:06:53Z</dcterms:created>
  <dcterms:modified xsi:type="dcterms:W3CDTF">2022-06-09T02:28:23Z</dcterms:modified>
</cp:coreProperties>
</file>

<file path=docProps/thumbnail.jpeg>
</file>